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2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1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1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4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8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4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4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Equação do segundo grau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PARTE 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4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Um trinômio do segundo grau tem a forma y= ax²+bx + c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 smtClean="0"/>
              <a:t>A decomposição de uma equação do segundo grau em </a:t>
            </a:r>
            <a:r>
              <a:rPr lang="pt-BR" sz="3200" dirty="0"/>
              <a:t>fatores do primeiro grau </a:t>
            </a:r>
            <a:r>
              <a:rPr lang="pt-BR" sz="3200" dirty="0" smtClean="0"/>
              <a:t>fica: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y = a(x-x</a:t>
            </a:r>
            <a:r>
              <a:rPr lang="pt-BR" sz="3200" dirty="0" smtClean="0"/>
              <a:t>’)(x-x’’) 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9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 smtClean="0"/>
              <a:t>y</a:t>
            </a:r>
            <a:r>
              <a:rPr lang="pt-BR" sz="3200" dirty="0"/>
              <a:t>= x²-5x+6 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x’= 2</a:t>
            </a:r>
            <a:r>
              <a:rPr lang="pt-BR" sz="3200" dirty="0"/>
              <a:t> 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x’’= 3</a:t>
            </a:r>
            <a:r>
              <a:rPr lang="pt-BR" sz="3200" dirty="0"/>
              <a:t> 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y=(</a:t>
            </a:r>
            <a:r>
              <a:rPr lang="pt-BR" sz="3200" dirty="0" smtClean="0"/>
              <a:t>x-x’)(x-x’’)</a:t>
            </a:r>
            <a:r>
              <a:rPr lang="pt-BR" sz="3200" dirty="0"/>
              <a:t> 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y=(x-2)(x-3)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2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Comprei 4 lanches a um certo valor unitário. De outro tipo de lanche, com o mesmo preço unitário, a quantidade comprada foi igual ao valor unitário de cada lanche. Paguei com duas notas de cem reais e recebi R$ 8,00 de troco. Qual o preço unitário de cada produto?</a:t>
            </a:r>
          </a:p>
        </p:txBody>
      </p:sp>
    </p:spTree>
    <p:extLst>
      <p:ext uri="{BB962C8B-B14F-4D97-AF65-F5344CB8AC3E}">
        <p14:creationId xmlns:p14="http://schemas.microsoft.com/office/powerpoint/2010/main" val="22730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2919" y="1893193"/>
            <a:ext cx="9784080" cy="4790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O enunciado nos diz que os dois tipos de lanche têm o mesmo valor unitário. Vamos denominá-lo então de </a:t>
            </a:r>
            <a:r>
              <a:rPr lang="pt-BR" sz="3200" b="1" dirty="0"/>
              <a:t>x</a:t>
            </a:r>
            <a:r>
              <a:rPr lang="pt-BR" sz="3200" dirty="0"/>
              <a:t>.</a:t>
            </a:r>
          </a:p>
          <a:p>
            <a:pPr marL="0" indent="0" algn="ctr">
              <a:buNone/>
            </a:pPr>
            <a:r>
              <a:rPr lang="pt-BR" sz="3200" dirty="0"/>
              <a:t>Ainda segundo o enunciado, de um dos produtos eu comprei </a:t>
            </a:r>
            <a:r>
              <a:rPr lang="pt-BR" sz="3200" b="1" dirty="0"/>
              <a:t>4</a:t>
            </a:r>
            <a:r>
              <a:rPr lang="pt-BR" sz="3200" dirty="0"/>
              <a:t> unidades e do outro eu comprei </a:t>
            </a:r>
            <a:r>
              <a:rPr lang="pt-BR" sz="3200" b="1" dirty="0"/>
              <a:t>x</a:t>
            </a:r>
            <a:r>
              <a:rPr lang="pt-BR" sz="3200" dirty="0"/>
              <a:t> unidades.</a:t>
            </a:r>
          </a:p>
          <a:p>
            <a:pPr marL="0" indent="0" algn="ctr">
              <a:buNone/>
            </a:pPr>
            <a:r>
              <a:rPr lang="pt-BR" sz="3200" dirty="0"/>
              <a:t>Sabendo-se que recebi </a:t>
            </a:r>
            <a:r>
              <a:rPr lang="pt-BR" sz="3200" b="1" dirty="0"/>
              <a:t>R$ 8,00</a:t>
            </a:r>
            <a:r>
              <a:rPr lang="pt-BR" sz="3200" dirty="0"/>
              <a:t> de troco ao pagar </a:t>
            </a:r>
            <a:r>
              <a:rPr lang="pt-BR" sz="3200" b="1" dirty="0"/>
              <a:t>R$ 200,00</a:t>
            </a:r>
            <a:r>
              <a:rPr lang="pt-BR" sz="3200" dirty="0"/>
              <a:t> pela mercadoria, temos as informações necessárias para montarmos a seguinte equação:</a:t>
            </a:r>
          </a:p>
          <a:p>
            <a:pPr marL="0" indent="0" algn="ctr">
              <a:buNone/>
            </a:pPr>
            <a:r>
              <a:rPr lang="pt-BR" sz="3200" b="1" dirty="0"/>
              <a:t>4 . x + x . x + 8 = 200</a:t>
            </a:r>
            <a:endParaRPr lang="pt-BR" sz="3200" dirty="0"/>
          </a:p>
          <a:p>
            <a:pPr marL="0" indent="0" algn="ctr">
              <a:buNone/>
            </a:pPr>
            <a:r>
              <a:rPr lang="pt-BR" sz="3200" dirty="0"/>
              <a:t>Ou então: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3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1202919" y="3623769"/>
            <a:ext cx="9784080" cy="2400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Como </a:t>
            </a:r>
            <a:r>
              <a:rPr lang="pt-BR" sz="3200" b="1" dirty="0"/>
              <a:t>x</a:t>
            </a:r>
            <a:r>
              <a:rPr lang="pt-BR" sz="3200" dirty="0"/>
              <a:t> representa o valor unitário de cada lanche, vamos solucionar a equação para descobrimos que valor é este: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114" y="1921026"/>
            <a:ext cx="4400880" cy="158753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13" y="4971245"/>
            <a:ext cx="8337976" cy="172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As raízes reais da equação são -16 e 12. Como o preço não pode ser negativo, a raiz igual -16 deve ser descartada. Assim:</a:t>
            </a:r>
          </a:p>
          <a:p>
            <a:pPr marL="0" indent="0" algn="ctr">
              <a:buNone/>
            </a:pPr>
            <a:r>
              <a:rPr lang="pt-BR" sz="3200" dirty="0" smtClean="0"/>
              <a:t>Resposta: O </a:t>
            </a:r>
            <a:r>
              <a:rPr lang="pt-BR" sz="3200" dirty="0"/>
              <a:t>preço unitário de cada produto é de R$ 12,00.</a:t>
            </a:r>
          </a:p>
        </p:txBody>
      </p:sp>
    </p:spTree>
    <p:extLst>
      <p:ext uri="{BB962C8B-B14F-4D97-AF65-F5344CB8AC3E}">
        <p14:creationId xmlns:p14="http://schemas.microsoft.com/office/powerpoint/2010/main" val="26424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Em Tir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m Tir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 Tiras</Template>
  <TotalTime>66</TotalTime>
  <Words>155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Em Tiras</vt:lpstr>
      <vt:lpstr>Equação do segundo grau</vt:lpstr>
      <vt:lpstr>Um trinômio do segundo grau tem a forma y= ax²+bx + c </vt:lpstr>
      <vt:lpstr>EXEMPLO</vt:lpstr>
      <vt:lpstr>problema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Equação do segundo grau</dc:title>
  <dc:creator>Usuário do Windows</dc:creator>
  <cp:lastModifiedBy>Usuário do Windows</cp:lastModifiedBy>
  <cp:revision>7</cp:revision>
  <dcterms:created xsi:type="dcterms:W3CDTF">2017-05-07T21:22:49Z</dcterms:created>
  <dcterms:modified xsi:type="dcterms:W3CDTF">2017-05-10T16:35:57Z</dcterms:modified>
</cp:coreProperties>
</file>